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63" r:id="rId5"/>
    <p:sldId id="262" r:id="rId6"/>
    <p:sldId id="288" r:id="rId7"/>
    <p:sldId id="281" r:id="rId8"/>
    <p:sldId id="282" r:id="rId9"/>
    <p:sldId id="258" r:id="rId10"/>
    <p:sldId id="277" r:id="rId11"/>
    <p:sldId id="290" r:id="rId12"/>
    <p:sldId id="291" r:id="rId13"/>
    <p:sldId id="286" r:id="rId14"/>
    <p:sldId id="292" r:id="rId15"/>
    <p:sldId id="260" r:id="rId16"/>
    <p:sldId id="268" r:id="rId17"/>
    <p:sldId id="285" r:id="rId18"/>
    <p:sldId id="264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s Brewer L" initials="MBL" lastIdx="0" clrIdx="0">
    <p:extLst>
      <p:ext uri="{19B8F6BF-5375-455C-9EA6-DF929625EA0E}">
        <p15:presenceInfo xmlns:p15="http://schemas.microsoft.com/office/powerpoint/2012/main" userId="S-1-5-21-2404771030-4133018089-2138353626-14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5A32D8-9F3A-4A68-812C-33F176FB2F1F}" v="12" dt="2026-05-04T17:27:55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4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lumbridge" userId="S::sarah.plumbridge@thirskschool.org::94e7f734-875d-4b25-ae33-0a6d358ff4c9" providerId="AD" clId="Web-{9D70F6B5-92E3-AED7-7CDB-0192BBEC1135}"/>
    <pc:docChg chg="addSld delSld modSld">
      <pc:chgData name="Sarah Plumbridge" userId="S::sarah.plumbridge@thirskschool.org::94e7f734-875d-4b25-ae33-0a6d358ff4c9" providerId="AD" clId="Web-{9D70F6B5-92E3-AED7-7CDB-0192BBEC1135}" dt="2026-04-24T13:57:39.612" v="96" actId="20577"/>
      <pc:docMkLst>
        <pc:docMk/>
      </pc:docMkLst>
      <pc:sldChg chg="modSp">
        <pc:chgData name="Sarah Plumbridge" userId="S::sarah.plumbridge@thirskschool.org::94e7f734-875d-4b25-ae33-0a6d358ff4c9" providerId="AD" clId="Web-{9D70F6B5-92E3-AED7-7CDB-0192BBEC1135}" dt="2026-04-24T13:55:39.839" v="37" actId="20577"/>
        <pc:sldMkLst>
          <pc:docMk/>
          <pc:sldMk cId="0" sldId="258"/>
        </pc:sldMkLst>
        <pc:spChg chg="mod">
          <ac:chgData name="Sarah Plumbridge" userId="S::sarah.plumbridge@thirskschool.org::94e7f734-875d-4b25-ae33-0a6d358ff4c9" providerId="AD" clId="Web-{9D70F6B5-92E3-AED7-7CDB-0192BBEC1135}" dt="2026-04-24T13:55:39.839" v="3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5:02.696" v="15" actId="20577"/>
        <pc:sldMkLst>
          <pc:docMk/>
          <pc:sldMk cId="0" sldId="262"/>
        </pc:sldMkLst>
        <pc:spChg chg="mod">
          <ac:chgData name="Sarah Plumbridge" userId="S::sarah.plumbridge@thirskschool.org::94e7f734-875d-4b25-ae33-0a6d358ff4c9" providerId="AD" clId="Web-{9D70F6B5-92E3-AED7-7CDB-0192BBEC1135}" dt="2026-04-24T13:55:02.696" v="15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6:40.281" v="65" actId="20577"/>
        <pc:sldMkLst>
          <pc:docMk/>
          <pc:sldMk cId="2070042559" sldId="276"/>
        </pc:sldMkLst>
        <pc:spChg chg="mod">
          <ac:chgData name="Sarah Plumbridge" userId="S::sarah.plumbridge@thirskschool.org::94e7f734-875d-4b25-ae33-0a6d358ff4c9" providerId="AD" clId="Web-{9D70F6B5-92E3-AED7-7CDB-0192BBEC1135}" dt="2026-04-24T13:56:40.281" v="65" actId="20577"/>
          <ac:spMkLst>
            <pc:docMk/>
            <pc:sldMk cId="2070042559" sldId="276"/>
            <ac:spMk id="3" creationId="{6FF5A24C-B150-9C19-B8C5-A7B200E0FA65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6:23.451" v="58" actId="20577"/>
        <pc:sldMkLst>
          <pc:docMk/>
          <pc:sldMk cId="2189297336" sldId="277"/>
        </pc:sldMkLst>
        <pc:spChg chg="mod">
          <ac:chgData name="Sarah Plumbridge" userId="S::sarah.plumbridge@thirskschool.org::94e7f734-875d-4b25-ae33-0a6d358ff4c9" providerId="AD" clId="Web-{9D70F6B5-92E3-AED7-7CDB-0192BBEC1135}" dt="2026-04-24T13:56:23.451" v="58" actId="20577"/>
          <ac:spMkLst>
            <pc:docMk/>
            <pc:sldMk cId="2189297336" sldId="277"/>
            <ac:spMk id="15" creationId="{14D1E3FD-4D0C-ACF9-467F-DEA926D2BBF6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6:00.169" v="53" actId="20577"/>
        <pc:sldMkLst>
          <pc:docMk/>
          <pc:sldMk cId="2664072770" sldId="281"/>
        </pc:sldMkLst>
        <pc:spChg chg="mod">
          <ac:chgData name="Sarah Plumbridge" userId="S::sarah.plumbridge@thirskschool.org::94e7f734-875d-4b25-ae33-0a6d358ff4c9" providerId="AD" clId="Web-{9D70F6B5-92E3-AED7-7CDB-0192BBEC1135}" dt="2026-04-24T13:56:00.169" v="53" actId="20577"/>
          <ac:spMkLst>
            <pc:docMk/>
            <pc:sldMk cId="2664072770" sldId="281"/>
            <ac:spMk id="2" creationId="{FD45C087-03CA-5463-DD51-149AD036A459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5:14.072" v="23" actId="20577"/>
        <pc:sldMkLst>
          <pc:docMk/>
          <pc:sldMk cId="2273684210" sldId="282"/>
        </pc:sldMkLst>
        <pc:spChg chg="mod">
          <ac:chgData name="Sarah Plumbridge" userId="S::sarah.plumbridge@thirskschool.org::94e7f734-875d-4b25-ae33-0a6d358ff4c9" providerId="AD" clId="Web-{9D70F6B5-92E3-AED7-7CDB-0192BBEC1135}" dt="2026-04-24T13:55:14.072" v="23" actId="20577"/>
          <ac:spMkLst>
            <pc:docMk/>
            <pc:sldMk cId="2273684210" sldId="282"/>
            <ac:spMk id="2" creationId="{2C55EED1-5BFC-8EAD-5D8A-14ADBA7537A6}"/>
          </ac:spMkLst>
        </pc:spChg>
      </pc:sldChg>
      <pc:sldChg chg="modSp">
        <pc:chgData name="Sarah Plumbridge" userId="S::sarah.plumbridge@thirskschool.org::94e7f734-875d-4b25-ae33-0a6d358ff4c9" providerId="AD" clId="Web-{9D70F6B5-92E3-AED7-7CDB-0192BBEC1135}" dt="2026-04-24T13:56:46.625" v="75" actId="20577"/>
        <pc:sldMkLst>
          <pc:docMk/>
          <pc:sldMk cId="110043828" sldId="284"/>
        </pc:sldMkLst>
        <pc:spChg chg="mod">
          <ac:chgData name="Sarah Plumbridge" userId="S::sarah.plumbridge@thirskschool.org::94e7f734-875d-4b25-ae33-0a6d358ff4c9" providerId="AD" clId="Web-{9D70F6B5-92E3-AED7-7CDB-0192BBEC1135}" dt="2026-04-24T13:56:46.625" v="75" actId="20577"/>
          <ac:spMkLst>
            <pc:docMk/>
            <pc:sldMk cId="110043828" sldId="284"/>
            <ac:spMk id="3" creationId="{02875E55-304F-7795-D740-2F04FCB9B565}"/>
          </ac:spMkLst>
        </pc:spChg>
      </pc:sldChg>
      <pc:sldChg chg="modSp new">
        <pc:chgData name="Sarah Plumbridge" userId="S::sarah.plumbridge@thirskschool.org::94e7f734-875d-4b25-ae33-0a6d358ff4c9" providerId="AD" clId="Web-{9D70F6B5-92E3-AED7-7CDB-0192BBEC1135}" dt="2026-04-24T13:57:39.612" v="96" actId="20577"/>
        <pc:sldMkLst>
          <pc:docMk/>
          <pc:sldMk cId="2288827577" sldId="287"/>
        </pc:sldMkLst>
        <pc:spChg chg="mod">
          <ac:chgData name="Sarah Plumbridge" userId="S::sarah.plumbridge@thirskschool.org::94e7f734-875d-4b25-ae33-0a6d358ff4c9" providerId="AD" clId="Web-{9D70F6B5-92E3-AED7-7CDB-0192BBEC1135}" dt="2026-04-24T13:57:39.612" v="96" actId="20577"/>
          <ac:spMkLst>
            <pc:docMk/>
            <pc:sldMk cId="2288827577" sldId="287"/>
            <ac:spMk id="2" creationId="{297D2E96-A2D2-DF1E-06E6-5C00C937B425}"/>
          </ac:spMkLst>
        </pc:spChg>
      </pc:sldChg>
    </pc:docChg>
  </pc:docChgLst>
  <pc:docChgLst>
    <pc:chgData name="Sarah Plumbridge" userId="94e7f734-875d-4b25-ae33-0a6d358ff4c9" providerId="ADAL" clId="{87C7EA8A-31F6-4FFD-8DF7-EE579116668E}"/>
    <pc:docChg chg="undo custSel addSld delSld modSld">
      <pc:chgData name="Sarah Plumbridge" userId="94e7f734-875d-4b25-ae33-0a6d358ff4c9" providerId="ADAL" clId="{87C7EA8A-31F6-4FFD-8DF7-EE579116668E}" dt="2026-05-04T17:30:10.296" v="1417" actId="2696"/>
      <pc:docMkLst>
        <pc:docMk/>
      </pc:docMkLst>
      <pc:sldChg chg="modSp mod">
        <pc:chgData name="Sarah Plumbridge" userId="94e7f734-875d-4b25-ae33-0a6d358ff4c9" providerId="ADAL" clId="{87C7EA8A-31F6-4FFD-8DF7-EE579116668E}" dt="2026-05-04T17:11:39.262" v="290" actId="14100"/>
        <pc:sldMkLst>
          <pc:docMk/>
          <pc:sldMk cId="0" sldId="258"/>
        </pc:sldMkLst>
        <pc:spChg chg="mod">
          <ac:chgData name="Sarah Plumbridge" userId="94e7f734-875d-4b25-ae33-0a6d358ff4c9" providerId="ADAL" clId="{87C7EA8A-31F6-4FFD-8DF7-EE579116668E}" dt="2026-05-04T17:11:39.262" v="290" actId="14100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Sarah Plumbridge" userId="94e7f734-875d-4b25-ae33-0a6d358ff4c9" providerId="ADAL" clId="{87C7EA8A-31F6-4FFD-8DF7-EE579116668E}" dt="2026-05-04T17:04:08.241" v="1" actId="14100"/>
        <pc:sldMkLst>
          <pc:docMk/>
          <pc:sldMk cId="0" sldId="262"/>
        </pc:sldMkLst>
        <pc:spChg chg="mod">
          <ac:chgData name="Sarah Plumbridge" userId="94e7f734-875d-4b25-ae33-0a6d358ff4c9" providerId="ADAL" clId="{87C7EA8A-31F6-4FFD-8DF7-EE579116668E}" dt="2026-05-04T17:04:08.241" v="1" actId="14100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Sarah Plumbridge" userId="94e7f734-875d-4b25-ae33-0a6d358ff4c9" providerId="ADAL" clId="{87C7EA8A-31F6-4FFD-8DF7-EE579116668E}" dt="2026-05-04T17:04:31.537" v="30" actId="20577"/>
        <pc:sldMkLst>
          <pc:docMk/>
          <pc:sldMk cId="0" sldId="263"/>
        </pc:sldMkLst>
        <pc:spChg chg="mod">
          <ac:chgData name="Sarah Plumbridge" userId="94e7f734-875d-4b25-ae33-0a6d358ff4c9" providerId="ADAL" clId="{87C7EA8A-31F6-4FFD-8DF7-EE579116668E}" dt="2026-05-04T17:04:31.537" v="30" actId="20577"/>
          <ac:spMkLst>
            <pc:docMk/>
            <pc:sldMk cId="0" sldId="263"/>
            <ac:spMk id="4" creationId="{B666C4E2-94BB-D8C4-2FBF-0B94889BEC5D}"/>
          </ac:spMkLst>
        </pc:spChg>
      </pc:sldChg>
      <pc:sldChg chg="del">
        <pc:chgData name="Sarah Plumbridge" userId="94e7f734-875d-4b25-ae33-0a6d358ff4c9" providerId="ADAL" clId="{87C7EA8A-31F6-4FFD-8DF7-EE579116668E}" dt="2026-05-04T17:30:06.136" v="1415" actId="2696"/>
        <pc:sldMkLst>
          <pc:docMk/>
          <pc:sldMk cId="2070042559" sldId="276"/>
        </pc:sldMkLst>
      </pc:sldChg>
      <pc:sldChg chg="addSp delSp modSp mod">
        <pc:chgData name="Sarah Plumbridge" userId="94e7f734-875d-4b25-ae33-0a6d358ff4c9" providerId="ADAL" clId="{87C7EA8A-31F6-4FFD-8DF7-EE579116668E}" dt="2026-05-04T17:16:43.441" v="419" actId="115"/>
        <pc:sldMkLst>
          <pc:docMk/>
          <pc:sldMk cId="2189297336" sldId="277"/>
        </pc:sldMkLst>
        <pc:spChg chg="add mod">
          <ac:chgData name="Sarah Plumbridge" userId="94e7f734-875d-4b25-ae33-0a6d358ff4c9" providerId="ADAL" clId="{87C7EA8A-31F6-4FFD-8DF7-EE579116668E}" dt="2026-05-04T17:15:39.533" v="398" actId="20577"/>
          <ac:spMkLst>
            <pc:docMk/>
            <pc:sldMk cId="2189297336" sldId="277"/>
            <ac:spMk id="6" creationId="{C600B8CC-CA27-3AAA-E6B7-14C048049A91}"/>
          </ac:spMkLst>
        </pc:spChg>
        <pc:spChg chg="add mod">
          <ac:chgData name="Sarah Plumbridge" userId="94e7f734-875d-4b25-ae33-0a6d358ff4c9" providerId="ADAL" clId="{87C7EA8A-31F6-4FFD-8DF7-EE579116668E}" dt="2026-05-04T17:16:03.730" v="412" actId="1076"/>
          <ac:spMkLst>
            <pc:docMk/>
            <pc:sldMk cId="2189297336" sldId="277"/>
            <ac:spMk id="7" creationId="{54E881EF-9EFA-BDFD-28A7-713704DE7443}"/>
          </ac:spMkLst>
        </pc:spChg>
        <pc:spChg chg="mod">
          <ac:chgData name="Sarah Plumbridge" userId="94e7f734-875d-4b25-ae33-0a6d358ff4c9" providerId="ADAL" clId="{87C7EA8A-31F6-4FFD-8DF7-EE579116668E}" dt="2026-05-04T17:16:43.441" v="419" actId="115"/>
          <ac:spMkLst>
            <pc:docMk/>
            <pc:sldMk cId="2189297336" sldId="277"/>
            <ac:spMk id="15" creationId="{14D1E3FD-4D0C-ACF9-467F-DEA926D2BBF6}"/>
          </ac:spMkLst>
        </pc:spChg>
        <pc:picChg chg="add mod">
          <ac:chgData name="Sarah Plumbridge" userId="94e7f734-875d-4b25-ae33-0a6d358ff4c9" providerId="ADAL" clId="{87C7EA8A-31F6-4FFD-8DF7-EE579116668E}" dt="2026-05-04T17:14:39.065" v="374" actId="1076"/>
          <ac:picMkLst>
            <pc:docMk/>
            <pc:sldMk cId="2189297336" sldId="277"/>
            <ac:picMk id="3" creationId="{0EA3C9A3-C0B2-3DEC-8227-C83C85F5A451}"/>
          </ac:picMkLst>
        </pc:picChg>
        <pc:picChg chg="add mod">
          <ac:chgData name="Sarah Plumbridge" userId="94e7f734-875d-4b25-ae33-0a6d358ff4c9" providerId="ADAL" clId="{87C7EA8A-31F6-4FFD-8DF7-EE579116668E}" dt="2026-05-04T17:15:59.552" v="411" actId="1076"/>
          <ac:picMkLst>
            <pc:docMk/>
            <pc:sldMk cId="2189297336" sldId="277"/>
            <ac:picMk id="5" creationId="{B565DCCE-C77B-63D9-F4D5-96888D825297}"/>
          </ac:picMkLst>
        </pc:picChg>
        <pc:picChg chg="add del">
          <ac:chgData name="Sarah Plumbridge" userId="94e7f734-875d-4b25-ae33-0a6d358ff4c9" providerId="ADAL" clId="{87C7EA8A-31F6-4FFD-8DF7-EE579116668E}" dt="2026-05-04T17:16:19.456" v="416" actId="22"/>
          <ac:picMkLst>
            <pc:docMk/>
            <pc:sldMk cId="2189297336" sldId="277"/>
            <ac:picMk id="10" creationId="{7B9390E3-1BE4-BB9B-59AB-655EA032931F}"/>
          </ac:picMkLst>
        </pc:picChg>
      </pc:sldChg>
      <pc:sldChg chg="modSp mod">
        <pc:chgData name="Sarah Plumbridge" userId="94e7f734-875d-4b25-ae33-0a6d358ff4c9" providerId="ADAL" clId="{87C7EA8A-31F6-4FFD-8DF7-EE579116668E}" dt="2026-05-04T17:12:29.676" v="291" actId="20577"/>
        <pc:sldMkLst>
          <pc:docMk/>
          <pc:sldMk cId="2664072770" sldId="281"/>
        </pc:sldMkLst>
        <pc:spChg chg="mod">
          <ac:chgData name="Sarah Plumbridge" userId="94e7f734-875d-4b25-ae33-0a6d358ff4c9" providerId="ADAL" clId="{87C7EA8A-31F6-4FFD-8DF7-EE579116668E}" dt="2026-05-04T17:12:29.676" v="291" actId="20577"/>
          <ac:spMkLst>
            <pc:docMk/>
            <pc:sldMk cId="2664072770" sldId="281"/>
            <ac:spMk id="2" creationId="{FD45C087-03CA-5463-DD51-149AD036A459}"/>
          </ac:spMkLst>
        </pc:spChg>
      </pc:sldChg>
      <pc:sldChg chg="modSp mod">
        <pc:chgData name="Sarah Plumbridge" userId="94e7f734-875d-4b25-ae33-0a6d358ff4c9" providerId="ADAL" clId="{87C7EA8A-31F6-4FFD-8DF7-EE579116668E}" dt="2026-05-04T17:11:06.892" v="260" actId="20577"/>
        <pc:sldMkLst>
          <pc:docMk/>
          <pc:sldMk cId="2273684210" sldId="282"/>
        </pc:sldMkLst>
        <pc:spChg chg="mod">
          <ac:chgData name="Sarah Plumbridge" userId="94e7f734-875d-4b25-ae33-0a6d358ff4c9" providerId="ADAL" clId="{87C7EA8A-31F6-4FFD-8DF7-EE579116668E}" dt="2026-05-04T17:11:06.892" v="260" actId="20577"/>
          <ac:spMkLst>
            <pc:docMk/>
            <pc:sldMk cId="2273684210" sldId="282"/>
            <ac:spMk id="2" creationId="{2C55EED1-5BFC-8EAD-5D8A-14ADBA7537A6}"/>
          </ac:spMkLst>
        </pc:spChg>
        <pc:cxnChg chg="mod">
          <ac:chgData name="Sarah Plumbridge" userId="94e7f734-875d-4b25-ae33-0a6d358ff4c9" providerId="ADAL" clId="{87C7EA8A-31F6-4FFD-8DF7-EE579116668E}" dt="2026-05-04T17:10:38.141" v="242" actId="1582"/>
          <ac:cxnSpMkLst>
            <pc:docMk/>
            <pc:sldMk cId="2273684210" sldId="282"/>
            <ac:cxnSpMk id="3" creationId="{256A3213-F561-0742-ABB8-BC1F3151B822}"/>
          </ac:cxnSpMkLst>
        </pc:cxnChg>
        <pc:cxnChg chg="mod">
          <ac:chgData name="Sarah Plumbridge" userId="94e7f734-875d-4b25-ae33-0a6d358ff4c9" providerId="ADAL" clId="{87C7EA8A-31F6-4FFD-8DF7-EE579116668E}" dt="2026-05-04T17:10:43.225" v="244" actId="1582"/>
          <ac:cxnSpMkLst>
            <pc:docMk/>
            <pc:sldMk cId="2273684210" sldId="282"/>
            <ac:cxnSpMk id="7" creationId="{DDB307B7-1CB2-2AE1-8F20-086A299B9939}"/>
          </ac:cxnSpMkLst>
        </pc:cxnChg>
      </pc:sldChg>
      <pc:sldChg chg="del">
        <pc:chgData name="Sarah Plumbridge" userId="94e7f734-875d-4b25-ae33-0a6d358ff4c9" providerId="ADAL" clId="{87C7EA8A-31F6-4FFD-8DF7-EE579116668E}" dt="2026-05-04T17:30:08.406" v="1416" actId="2696"/>
        <pc:sldMkLst>
          <pc:docMk/>
          <pc:sldMk cId="110043828" sldId="284"/>
        </pc:sldMkLst>
      </pc:sldChg>
      <pc:sldChg chg="del">
        <pc:chgData name="Sarah Plumbridge" userId="94e7f734-875d-4b25-ae33-0a6d358ff4c9" providerId="ADAL" clId="{87C7EA8A-31F6-4FFD-8DF7-EE579116668E}" dt="2026-05-04T17:22:17.839" v="907" actId="2696"/>
        <pc:sldMkLst>
          <pc:docMk/>
          <pc:sldMk cId="1380229774" sldId="286"/>
        </pc:sldMkLst>
      </pc:sldChg>
      <pc:sldChg chg="addSp delSp modSp add mod">
        <pc:chgData name="Sarah Plumbridge" userId="94e7f734-875d-4b25-ae33-0a6d358ff4c9" providerId="ADAL" clId="{87C7EA8A-31F6-4FFD-8DF7-EE579116668E}" dt="2026-05-04T17:27:09.821" v="1151" actId="1076"/>
        <pc:sldMkLst>
          <pc:docMk/>
          <pc:sldMk cId="1757355738" sldId="286"/>
        </pc:sldMkLst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12" creationId="{1E54755E-01A7-C92C-4B63-01259A2DC19C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13" creationId="{868B8649-B63D-2642-AE22-0A3694C90466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14" creationId="{51B56D2A-563E-E78B-DD2B-BAD82ED9314C}"/>
          </ac:spMkLst>
        </pc:spChg>
        <pc:spChg chg="mod">
          <ac:chgData name="Sarah Plumbridge" userId="94e7f734-875d-4b25-ae33-0a6d358ff4c9" providerId="ADAL" clId="{87C7EA8A-31F6-4FFD-8DF7-EE579116668E}" dt="2026-05-04T17:27:05.566" v="1150" actId="27636"/>
          <ac:spMkLst>
            <pc:docMk/>
            <pc:sldMk cId="1757355738" sldId="286"/>
            <ac:spMk id="15" creationId="{5BC58815-4458-48D6-BF15-0254A17A5473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16" creationId="{ED6693C5-EF79-5373-193A-BDEB7F771D08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20" creationId="{5A3B6CC9-AB39-AB57-75E6-2CD755BA7FF8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22" creationId="{252AA001-9582-1996-BC44-4A0F66241BF5}"/>
          </ac:spMkLst>
        </pc:spChg>
        <pc:spChg chg="del">
          <ac:chgData name="Sarah Plumbridge" userId="94e7f734-875d-4b25-ae33-0a6d358ff4c9" providerId="ADAL" clId="{87C7EA8A-31F6-4FFD-8DF7-EE579116668E}" dt="2026-05-04T17:25:05.345" v="1074" actId="26606"/>
          <ac:spMkLst>
            <pc:docMk/>
            <pc:sldMk cId="1757355738" sldId="286"/>
            <ac:spMk id="24" creationId="{1D7580E6-CB31-ECC0-9ED9-F96115D481B3}"/>
          </ac:spMkLst>
        </pc:spChg>
        <pc:spChg chg="add del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29" creationId="{5AA03EDC-7067-4DFF-B672-541D016AAAB8}"/>
          </ac:spMkLst>
        </pc:spChg>
        <pc:spChg chg="add del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31" creationId="{0EBF3E39-B0BE-496A-8604-9007470FFA3A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36" creationId="{1CD81A2A-6ED4-4EF4-A14C-912D31E14800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38" creationId="{1661932C-CA15-4E17-B115-FAE7CBEE4789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40" creationId="{8590ADD5-9383-4D3D-9047-3DA2593CCB5D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42" creationId="{DABE3E45-88CF-45D8-8D40-C773324D93F6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46" creationId="{B91ECDA9-56DC-4270-8F33-01C5637B8CEB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48" creationId="{75F47824-961D-465D-84F9-EAE11BC6173B}"/>
          </ac:spMkLst>
        </pc:spChg>
        <pc:spChg chg="add">
          <ac:chgData name="Sarah Plumbridge" userId="94e7f734-875d-4b25-ae33-0a6d358ff4c9" providerId="ADAL" clId="{87C7EA8A-31F6-4FFD-8DF7-EE579116668E}" dt="2026-05-04T17:25:24.952" v="1077" actId="26606"/>
          <ac:spMkLst>
            <pc:docMk/>
            <pc:sldMk cId="1757355738" sldId="286"/>
            <ac:spMk id="50" creationId="{FEC9DA3E-C1D7-472D-B7C0-F71AE41FBA23}"/>
          </ac:spMkLst>
        </pc:spChg>
        <pc:picChg chg="add mod">
          <ac:chgData name="Sarah Plumbridge" userId="94e7f734-875d-4b25-ae33-0a6d358ff4c9" providerId="ADAL" clId="{87C7EA8A-31F6-4FFD-8DF7-EE579116668E}" dt="2026-05-04T17:27:09.821" v="1151" actId="1076"/>
          <ac:picMkLst>
            <pc:docMk/>
            <pc:sldMk cId="1757355738" sldId="286"/>
            <ac:picMk id="3" creationId="{818095D7-6955-73C2-107B-3251D6F2273B}"/>
          </ac:picMkLst>
        </pc:picChg>
      </pc:sldChg>
      <pc:sldChg chg="del">
        <pc:chgData name="Sarah Plumbridge" userId="94e7f734-875d-4b25-ae33-0a6d358ff4c9" providerId="ADAL" clId="{87C7EA8A-31F6-4FFD-8DF7-EE579116668E}" dt="2026-05-04T17:30:10.296" v="1417" actId="2696"/>
        <pc:sldMkLst>
          <pc:docMk/>
          <pc:sldMk cId="2288827577" sldId="287"/>
        </pc:sldMkLst>
      </pc:sldChg>
      <pc:sldChg chg="addSp delSp add del setBg delDesignElem">
        <pc:chgData name="Sarah Plumbridge" userId="94e7f734-875d-4b25-ae33-0a6d358ff4c9" providerId="ADAL" clId="{87C7EA8A-31F6-4FFD-8DF7-EE579116668E}" dt="2026-05-04T17:04:58.065" v="33"/>
        <pc:sldMkLst>
          <pc:docMk/>
          <pc:sldMk cId="2054923910" sldId="288"/>
        </pc:sldMkLst>
        <pc:spChg chg="add del">
          <ac:chgData name="Sarah Plumbridge" userId="94e7f734-875d-4b25-ae33-0a6d358ff4c9" providerId="ADAL" clId="{87C7EA8A-31F6-4FFD-8DF7-EE579116668E}" dt="2026-05-04T17:04:58.065" v="33"/>
          <ac:spMkLst>
            <pc:docMk/>
            <pc:sldMk cId="2054923910" sldId="288"/>
            <ac:spMk id="9" creationId="{E0B95D08-A541-EF95-B9F2-90BA7F5B9405}"/>
          </ac:spMkLst>
        </pc:spChg>
        <pc:spChg chg="add del">
          <ac:chgData name="Sarah Plumbridge" userId="94e7f734-875d-4b25-ae33-0a6d358ff4c9" providerId="ADAL" clId="{87C7EA8A-31F6-4FFD-8DF7-EE579116668E}" dt="2026-05-04T17:04:58.065" v="33"/>
          <ac:spMkLst>
            <pc:docMk/>
            <pc:sldMk cId="2054923910" sldId="288"/>
            <ac:spMk id="11" creationId="{0F445948-51B3-B399-57D7-5E0A2CBCF545}"/>
          </ac:spMkLst>
        </pc:spChg>
      </pc:sldChg>
      <pc:sldChg chg="addSp delSp modSp add mod setBg delDesignElem">
        <pc:chgData name="Sarah Plumbridge" userId="94e7f734-875d-4b25-ae33-0a6d358ff4c9" providerId="ADAL" clId="{87C7EA8A-31F6-4FFD-8DF7-EE579116668E}" dt="2026-05-04T17:12:54.125" v="296" actId="20577"/>
        <pc:sldMkLst>
          <pc:docMk/>
          <pc:sldMk cId="4130762032" sldId="288"/>
        </pc:sldMkLst>
        <pc:spChg chg="mod">
          <ac:chgData name="Sarah Plumbridge" userId="94e7f734-875d-4b25-ae33-0a6d358ff4c9" providerId="ADAL" clId="{87C7EA8A-31F6-4FFD-8DF7-EE579116668E}" dt="2026-05-04T17:12:54.125" v="296" actId="20577"/>
          <ac:spMkLst>
            <pc:docMk/>
            <pc:sldMk cId="4130762032" sldId="288"/>
            <ac:spMk id="2" creationId="{A12A33D6-546E-53DE-D8F6-7F26A29B609A}"/>
          </ac:spMkLst>
        </pc:spChg>
        <pc:spChg chg="add">
          <ac:chgData name="Sarah Plumbridge" userId="94e7f734-875d-4b25-ae33-0a6d358ff4c9" providerId="ADAL" clId="{87C7EA8A-31F6-4FFD-8DF7-EE579116668E}" dt="2026-05-04T17:05:27.425" v="38" actId="26606"/>
          <ac:spMkLst>
            <pc:docMk/>
            <pc:sldMk cId="4130762032" sldId="288"/>
            <ac:spMk id="8" creationId="{59A309A7-1751-4ABE-A3C1-EEC40366AD89}"/>
          </ac:spMkLst>
        </pc:spChg>
        <pc:spChg chg="del">
          <ac:chgData name="Sarah Plumbridge" userId="94e7f734-875d-4b25-ae33-0a6d358ff4c9" providerId="ADAL" clId="{87C7EA8A-31F6-4FFD-8DF7-EE579116668E}" dt="2026-05-04T17:05:00.670" v="35"/>
          <ac:spMkLst>
            <pc:docMk/>
            <pc:sldMk cId="4130762032" sldId="288"/>
            <ac:spMk id="9" creationId="{4D30C893-0B20-E6CA-004A-63903550FFEB}"/>
          </ac:spMkLst>
        </pc:spChg>
        <pc:spChg chg="del">
          <ac:chgData name="Sarah Plumbridge" userId="94e7f734-875d-4b25-ae33-0a6d358ff4c9" providerId="ADAL" clId="{87C7EA8A-31F6-4FFD-8DF7-EE579116668E}" dt="2026-05-04T17:05:00.670" v="35"/>
          <ac:spMkLst>
            <pc:docMk/>
            <pc:sldMk cId="4130762032" sldId="288"/>
            <ac:spMk id="11" creationId="{E3EB9A7C-D3F7-0106-12D2-96C18AB29B9A}"/>
          </ac:spMkLst>
        </pc:spChg>
        <pc:spChg chg="add">
          <ac:chgData name="Sarah Plumbridge" userId="94e7f734-875d-4b25-ae33-0a6d358ff4c9" providerId="ADAL" clId="{87C7EA8A-31F6-4FFD-8DF7-EE579116668E}" dt="2026-05-04T17:05:27.425" v="38" actId="26606"/>
          <ac:spMkLst>
            <pc:docMk/>
            <pc:sldMk cId="4130762032" sldId="288"/>
            <ac:spMk id="13" creationId="{967D8EB6-EAE1-4F9C-B398-83321E287204}"/>
          </ac:spMkLst>
        </pc:spChg>
        <pc:picChg chg="add del">
          <ac:chgData name="Sarah Plumbridge" userId="94e7f734-875d-4b25-ae33-0a6d358ff4c9" providerId="ADAL" clId="{87C7EA8A-31F6-4FFD-8DF7-EE579116668E}" dt="2026-05-04T17:05:22.628" v="37" actId="478"/>
          <ac:picMkLst>
            <pc:docMk/>
            <pc:sldMk cId="4130762032" sldId="288"/>
            <ac:picMk id="4" creationId="{0070ADF8-C3FF-0BFF-FFE2-08EA924E01BA}"/>
          </ac:picMkLst>
        </pc:picChg>
        <pc:cxnChg chg="add mod">
          <ac:chgData name="Sarah Plumbridge" userId="94e7f734-875d-4b25-ae33-0a6d358ff4c9" providerId="ADAL" clId="{87C7EA8A-31F6-4FFD-8DF7-EE579116668E}" dt="2026-05-04T17:09:01.799" v="176" actId="14100"/>
          <ac:cxnSpMkLst>
            <pc:docMk/>
            <pc:sldMk cId="4130762032" sldId="288"/>
            <ac:cxnSpMk id="7" creationId="{41E0D10C-54E5-B2BA-E738-F4CC79B8ED94}"/>
          </ac:cxnSpMkLst>
        </pc:cxnChg>
        <pc:cxnChg chg="add mod">
          <ac:chgData name="Sarah Plumbridge" userId="94e7f734-875d-4b25-ae33-0a6d358ff4c9" providerId="ADAL" clId="{87C7EA8A-31F6-4FFD-8DF7-EE579116668E}" dt="2026-05-04T17:09:03.693" v="177" actId="14100"/>
          <ac:cxnSpMkLst>
            <pc:docMk/>
            <pc:sldMk cId="4130762032" sldId="288"/>
            <ac:cxnSpMk id="12" creationId="{E55DD87B-2BC1-067F-A1D2-DA0A5D47A249}"/>
          </ac:cxnSpMkLst>
        </pc:cxnChg>
      </pc:sldChg>
      <pc:sldChg chg="delSp add del setBg delDesignElem">
        <pc:chgData name="Sarah Plumbridge" userId="94e7f734-875d-4b25-ae33-0a6d358ff4c9" providerId="ADAL" clId="{87C7EA8A-31F6-4FFD-8DF7-EE579116668E}" dt="2026-05-04T17:16:37.867" v="418" actId="2696"/>
        <pc:sldMkLst>
          <pc:docMk/>
          <pc:sldMk cId="3716453939" sldId="289"/>
        </pc:sldMkLst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8" creationId="{3DB17347-B1CF-DDBC-FC13-5B816421EC2D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12" creationId="{39D36A07-FA19-CFD5-B643-8D24322DC79C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13" creationId="{17C58A7D-095A-3D58-8C56-5A4BE8DBA9F7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14" creationId="{41B39624-FFB4-6E05-A515-D26FFCB568EA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16" creationId="{2E8DA927-0871-8162-3234-4B31BE93BB05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20" creationId="{0AC78B88-6ADA-2C3F-0F0E-F25ACD8D915E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22" creationId="{05977199-92C2-33C9-3433-6DD08216686B}"/>
          </ac:spMkLst>
        </pc:spChg>
        <pc:spChg chg="del">
          <ac:chgData name="Sarah Plumbridge" userId="94e7f734-875d-4b25-ae33-0a6d358ff4c9" providerId="ADAL" clId="{87C7EA8A-31F6-4FFD-8DF7-EE579116668E}" dt="2026-05-04T17:16:11.877" v="414"/>
          <ac:spMkLst>
            <pc:docMk/>
            <pc:sldMk cId="3716453939" sldId="289"/>
            <ac:spMk id="24" creationId="{03385003-3BE1-D998-5FC6-454EF17E9C76}"/>
          </ac:spMkLst>
        </pc:spChg>
        <pc:cxnChg chg="del">
          <ac:chgData name="Sarah Plumbridge" userId="94e7f734-875d-4b25-ae33-0a6d358ff4c9" providerId="ADAL" clId="{87C7EA8A-31F6-4FFD-8DF7-EE579116668E}" dt="2026-05-04T17:16:11.877" v="414"/>
          <ac:cxnSpMkLst>
            <pc:docMk/>
            <pc:sldMk cId="3716453939" sldId="289"/>
            <ac:cxnSpMk id="18" creationId="{4574D720-C2AD-4D1D-46B1-B331E01FCEA0}"/>
          </ac:cxnSpMkLst>
        </pc:cxnChg>
      </pc:sldChg>
      <pc:sldChg chg="delSp modSp add mod">
        <pc:chgData name="Sarah Plumbridge" userId="94e7f734-875d-4b25-ae33-0a6d358ff4c9" providerId="ADAL" clId="{87C7EA8A-31F6-4FFD-8DF7-EE579116668E}" dt="2026-05-04T17:20:00.508" v="651" actId="20577"/>
        <pc:sldMkLst>
          <pc:docMk/>
          <pc:sldMk cId="4010936335" sldId="290"/>
        </pc:sldMkLst>
        <pc:spChg chg="del">
          <ac:chgData name="Sarah Plumbridge" userId="94e7f734-875d-4b25-ae33-0a6d358ff4c9" providerId="ADAL" clId="{87C7EA8A-31F6-4FFD-8DF7-EE579116668E}" dt="2026-05-04T17:18:16.525" v="500" actId="478"/>
          <ac:spMkLst>
            <pc:docMk/>
            <pc:sldMk cId="4010936335" sldId="290"/>
            <ac:spMk id="6" creationId="{12AF427D-4276-2C88-6C8C-5746DEABDE69}"/>
          </ac:spMkLst>
        </pc:spChg>
        <pc:spChg chg="del">
          <ac:chgData name="Sarah Plumbridge" userId="94e7f734-875d-4b25-ae33-0a6d358ff4c9" providerId="ADAL" clId="{87C7EA8A-31F6-4FFD-8DF7-EE579116668E}" dt="2026-05-04T17:18:17.963" v="501" actId="478"/>
          <ac:spMkLst>
            <pc:docMk/>
            <pc:sldMk cId="4010936335" sldId="290"/>
            <ac:spMk id="7" creationId="{5ECDD7CE-9EE0-4B2D-0F93-4C10552F8572}"/>
          </ac:spMkLst>
        </pc:spChg>
        <pc:spChg chg="mod">
          <ac:chgData name="Sarah Plumbridge" userId="94e7f734-875d-4b25-ae33-0a6d358ff4c9" providerId="ADAL" clId="{87C7EA8A-31F6-4FFD-8DF7-EE579116668E}" dt="2026-05-04T17:20:00.508" v="651" actId="20577"/>
          <ac:spMkLst>
            <pc:docMk/>
            <pc:sldMk cId="4010936335" sldId="290"/>
            <ac:spMk id="15" creationId="{3615B8F9-762D-1A6A-1F1B-77E31B75B866}"/>
          </ac:spMkLst>
        </pc:spChg>
        <pc:picChg chg="del">
          <ac:chgData name="Sarah Plumbridge" userId="94e7f734-875d-4b25-ae33-0a6d358ff4c9" providerId="ADAL" clId="{87C7EA8A-31F6-4FFD-8DF7-EE579116668E}" dt="2026-05-04T17:17:41.274" v="498" actId="478"/>
          <ac:picMkLst>
            <pc:docMk/>
            <pc:sldMk cId="4010936335" sldId="290"/>
            <ac:picMk id="3" creationId="{33F44F04-444A-9D41-392B-36EA15F4CFD0}"/>
          </ac:picMkLst>
        </pc:picChg>
        <pc:picChg chg="del">
          <ac:chgData name="Sarah Plumbridge" userId="94e7f734-875d-4b25-ae33-0a6d358ff4c9" providerId="ADAL" clId="{87C7EA8A-31F6-4FFD-8DF7-EE579116668E}" dt="2026-05-04T17:17:41.646" v="499" actId="478"/>
          <ac:picMkLst>
            <pc:docMk/>
            <pc:sldMk cId="4010936335" sldId="290"/>
            <ac:picMk id="5" creationId="{0AFB7EC3-0665-EE98-146C-B17BCBFC993C}"/>
          </ac:picMkLst>
        </pc:picChg>
      </pc:sldChg>
      <pc:sldChg chg="modSp add mod">
        <pc:chgData name="Sarah Plumbridge" userId="94e7f734-875d-4b25-ae33-0a6d358ff4c9" providerId="ADAL" clId="{87C7EA8A-31F6-4FFD-8DF7-EE579116668E}" dt="2026-05-04T17:21:53.374" v="906" actId="20577"/>
        <pc:sldMkLst>
          <pc:docMk/>
          <pc:sldMk cId="2254098968" sldId="291"/>
        </pc:sldMkLst>
        <pc:spChg chg="mod">
          <ac:chgData name="Sarah Plumbridge" userId="94e7f734-875d-4b25-ae33-0a6d358ff4c9" providerId="ADAL" clId="{87C7EA8A-31F6-4FFD-8DF7-EE579116668E}" dt="2026-05-04T17:21:53.374" v="906" actId="20577"/>
          <ac:spMkLst>
            <pc:docMk/>
            <pc:sldMk cId="2254098968" sldId="291"/>
            <ac:spMk id="15" creationId="{431E9955-4250-EB49-0323-CEA9400E3268}"/>
          </ac:spMkLst>
        </pc:spChg>
      </pc:sldChg>
      <pc:sldChg chg="addSp delSp modSp add mod">
        <pc:chgData name="Sarah Plumbridge" userId="94e7f734-875d-4b25-ae33-0a6d358ff4c9" providerId="ADAL" clId="{87C7EA8A-31F6-4FFD-8DF7-EE579116668E}" dt="2026-05-04T17:30:02.199" v="1414" actId="1076"/>
        <pc:sldMkLst>
          <pc:docMk/>
          <pc:sldMk cId="869443610" sldId="292"/>
        </pc:sldMkLst>
        <pc:spChg chg="mod">
          <ac:chgData name="Sarah Plumbridge" userId="94e7f734-875d-4b25-ae33-0a6d358ff4c9" providerId="ADAL" clId="{87C7EA8A-31F6-4FFD-8DF7-EE579116668E}" dt="2026-05-04T17:29:58.296" v="1413" actId="27636"/>
          <ac:spMkLst>
            <pc:docMk/>
            <pc:sldMk cId="869443610" sldId="292"/>
            <ac:spMk id="15" creationId="{1D4C8630-77E5-9344-1931-13DD32ACD772}"/>
          </ac:spMkLst>
        </pc:spChg>
        <pc:picChg chg="del">
          <ac:chgData name="Sarah Plumbridge" userId="94e7f734-875d-4b25-ae33-0a6d358ff4c9" providerId="ADAL" clId="{87C7EA8A-31F6-4FFD-8DF7-EE579116668E}" dt="2026-05-04T17:27:58.108" v="1153" actId="478"/>
          <ac:picMkLst>
            <pc:docMk/>
            <pc:sldMk cId="869443610" sldId="292"/>
            <ac:picMk id="3" creationId="{888584AF-8AB9-F77A-82F3-C73413476655}"/>
          </ac:picMkLst>
        </pc:picChg>
        <pc:picChg chg="add mod">
          <ac:chgData name="Sarah Plumbridge" userId="94e7f734-875d-4b25-ae33-0a6d358ff4c9" providerId="ADAL" clId="{87C7EA8A-31F6-4FFD-8DF7-EE579116668E}" dt="2026-05-04T17:30:02.199" v="1414" actId="1076"/>
          <ac:picMkLst>
            <pc:docMk/>
            <pc:sldMk cId="869443610" sldId="292"/>
            <ac:picMk id="4" creationId="{9F59E0DC-6A9F-9978-49CD-ADF78C4484E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A0814-07DB-469E-9072-3FDC91E7E938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7ED49-590D-4475-A32E-93F44F985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44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7ED49-590D-4475-A32E-93F44F985A9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995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2497 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7ED49-590D-4475-A32E-93F44F985A9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97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7ED49-590D-4475-A32E-93F44F985A9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13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5125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7E829-422B-4142-8F0F-E6E21465842C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70780-2F82-4CE0-89A7-7C92DECD185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hyperlink" Target="http://www.mathsgenie.co.uk" TargetMode="External"/><Relationship Id="rId5" Type="http://schemas.openxmlformats.org/officeDocument/2006/relationships/hyperlink" Target="http://www.corbettmaths.com" TargetMode="External"/><Relationship Id="rId4" Type="http://schemas.openxmlformats.org/officeDocument/2006/relationships/hyperlink" Target="http://www.mymaths.co.uk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3321" y="640080"/>
            <a:ext cx="4688333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700"/>
              <a:t>Everybody Counts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66C4E2-94BB-D8C4-2FBF-0B94889BEC5D}"/>
              </a:ext>
            </a:extLst>
          </p:cNvPr>
          <p:cNvSpPr txBox="1"/>
          <p:nvPr/>
        </p:nvSpPr>
        <p:spPr>
          <a:xfrm>
            <a:off x="3973320" y="4636008"/>
            <a:ext cx="4688333" cy="1572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 err="1"/>
              <a:t>Maths</a:t>
            </a:r>
            <a:r>
              <a:rPr lang="en-US" sz="2400" dirty="0"/>
              <a:t> Revision Session- Year 10</a:t>
            </a:r>
          </a:p>
        </p:txBody>
      </p:sp>
      <p:pic>
        <p:nvPicPr>
          <p:cNvPr id="6" name="Picture 5" descr="A calculus formula">
            <a:extLst>
              <a:ext uri="{FF2B5EF4-FFF2-40B4-BE49-F238E27FC236}">
                <a16:creationId xmlns:a16="http://schemas.microsoft.com/office/drawing/2014/main" id="{6CABBDF2-C3E1-0909-0B59-088ED55B91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5781" r="30244" b="-10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04711 w 3182692"/>
              <a:gd name="csY1" fmla="*/ 0 h 18288"/>
              <a:gd name="csX2" fmla="*/ 1241250 w 3182692"/>
              <a:gd name="csY2" fmla="*/ 0 h 18288"/>
              <a:gd name="csX3" fmla="*/ 1909615 w 3182692"/>
              <a:gd name="csY3" fmla="*/ 0 h 18288"/>
              <a:gd name="csX4" fmla="*/ 2577981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482500 w 3182692"/>
              <a:gd name="csY7" fmla="*/ 18288 h 18288"/>
              <a:gd name="csX8" fmla="*/ 1782308 w 3182692"/>
              <a:gd name="csY8" fmla="*/ 18288 h 18288"/>
              <a:gd name="csX9" fmla="*/ 1145769 w 3182692"/>
              <a:gd name="csY9" fmla="*/ 18288 h 18288"/>
              <a:gd name="csX10" fmla="*/ 0 w 3182692"/>
              <a:gd name="csY10" fmla="*/ 18288 h 18288"/>
              <a:gd name="csX11" fmla="*/ 0 w 3182692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5C5475-1CB4-FB5C-121A-8BC502928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BC58815-4458-48D6-BF15-0254A17A5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67" y="312514"/>
            <a:ext cx="4868604" cy="2780445"/>
          </a:xfrm>
          <a:solidFill>
            <a:schemeClr val="bg1"/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  Revision at home</a:t>
            </a:r>
          </a:p>
          <a:p>
            <a:pPr marL="0" indent="0">
              <a:buNone/>
            </a:pPr>
            <a:r>
              <a:rPr lang="en-GB" dirty="0">
                <a:cs typeface="Calibri"/>
              </a:rPr>
              <a:t>You will have already received am email with the topic list and video links.</a:t>
            </a:r>
          </a:p>
          <a:p>
            <a:pPr marL="0" indent="0">
              <a:buNone/>
            </a:pPr>
            <a:r>
              <a:rPr lang="en-GB" dirty="0">
                <a:cs typeface="Calibri"/>
              </a:rPr>
              <a:t>Please encourage your child to watch these videos and complete the practice questions.</a:t>
            </a:r>
            <a:endParaRPr lang="en-GB" b="1" dirty="0">
              <a:ea typeface="Calibri"/>
              <a:cs typeface="Calibri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8095D7-6955-73C2-107B-3251D6F227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426" y="2863562"/>
            <a:ext cx="5860107" cy="3838367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7355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70F40E-A7C0-572C-2899-4425179F2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915E9B8A-0BC3-104D-86D2-2E5902A3F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554916D-8C94-DFBD-820E-1F5A41D4F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D4C8630-77E5-9344-1931-13DD32ACD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67" y="312514"/>
            <a:ext cx="4868604" cy="5897455"/>
          </a:xfr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  Revision at home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>
                <a:cs typeface="Calibri"/>
              </a:rPr>
              <a:t>Most classes are making their way through the </a:t>
            </a:r>
            <a:r>
              <a:rPr lang="en-GB" dirty="0" err="1">
                <a:cs typeface="Calibri"/>
              </a:rPr>
              <a:t>MyMaths</a:t>
            </a:r>
            <a:r>
              <a:rPr lang="en-GB" dirty="0">
                <a:cs typeface="Calibri"/>
              </a:rPr>
              <a:t> revision list for their homework.</a:t>
            </a:r>
          </a:p>
          <a:p>
            <a:pPr marL="0" indent="0">
              <a:buNone/>
            </a:pPr>
            <a:endParaRPr lang="en-GB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Please encourage your child to be completing their weekly homework- as this will help them for their end of year test.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04BC54C-5A60-33AC-0F3D-E361BFF2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0D761E2F-5BBA-9115-EC28-C65D6F1D1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DF14FD3-210F-B671-41FE-95DEFAB31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F2700B8-50C1-32D1-92DE-5496DE17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105CF704-A942-2A8D-6C81-4298CBFCC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61B4D6FA-76D4-BED8-6A51-B2DBBB44F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59E0DC-6A9F-9978-49CD-ADF78C448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7474" y="1161946"/>
            <a:ext cx="3864615" cy="56056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944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Extra websites students could use: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www.mymaths.co.uk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/>
              <a:t>Login: </a:t>
            </a:r>
            <a:r>
              <a:rPr lang="en-GB" dirty="0" err="1"/>
              <a:t>thirsk</a:t>
            </a:r>
            <a:r>
              <a:rPr lang="en-GB" dirty="0"/>
              <a:t>       Password: triangle</a:t>
            </a:r>
            <a:endParaRPr lang="en-GB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www.corbettmaths.com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No login needed</a:t>
            </a:r>
          </a:p>
          <a:p>
            <a:pPr marL="0" indent="0">
              <a:buNone/>
            </a:pPr>
            <a:r>
              <a:rPr lang="en-GB" u="sng" dirty="0">
                <a:ea typeface="Calibri"/>
                <a:cs typeface="Calibri"/>
                <a:hlinkClick r:id="rId6"/>
              </a:rPr>
              <a:t>www.mathsgenie.co.uk</a:t>
            </a:r>
            <a:r>
              <a:rPr lang="en-GB" u="sng" dirty="0">
                <a:ea typeface="Calibri"/>
                <a:cs typeface="Calibri"/>
              </a:rPr>
              <a:t> 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No Login needed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700" b="1"/>
              <a:t>Beyond GCSE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700"/>
              <a:t>All students continue to study maths if they don’t have a GCSE grade 4 or above</a:t>
            </a:r>
            <a:endParaRPr lang="en-GB" sz="2700"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700"/>
              <a:t>If your son/daughter is expressing an interest in </a:t>
            </a:r>
            <a:endParaRPr lang="en-GB" sz="2700"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sz="2700" b="1"/>
              <a:t>AS Mathematical Studies (Core Maths)- </a:t>
            </a:r>
            <a:r>
              <a:rPr lang="en-GB" sz="2700"/>
              <a:t>minimum requirement is grade 5</a:t>
            </a:r>
            <a:endParaRPr lang="en-GB" sz="2700"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sz="2700" b="1"/>
              <a:t>A  level Maths </a:t>
            </a:r>
            <a:r>
              <a:rPr lang="en-GB" sz="2700"/>
              <a:t>-minimum requirement is grade 7</a:t>
            </a:r>
            <a:endParaRPr lang="en-GB" sz="270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sz="2700" b="1"/>
              <a:t>A Level Further Maths- </a:t>
            </a:r>
            <a:r>
              <a:rPr lang="en-GB" sz="2700"/>
              <a:t>minimum requirement is grade 8 </a:t>
            </a:r>
            <a:endParaRPr lang="en-GB" sz="2700"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596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3D black question marks with one yellow question mark">
            <a:extLst>
              <a:ext uri="{FF2B5EF4-FFF2-40B4-BE49-F238E27FC236}">
                <a16:creationId xmlns:a16="http://schemas.microsoft.com/office/drawing/2014/main" id="{6D682436-9527-AE1E-814C-93162D0751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38012" r="13288" b="-5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19465" y="-2819458"/>
            <a:ext cx="3512260" cy="9151192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92B1C4-B457-7FBE-456B-9444AF3D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137434"/>
            <a:ext cx="5850495" cy="15209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500">
                <a:solidFill>
                  <a:srgbClr val="FFFFFF"/>
                </a:solidFill>
              </a:rPr>
              <a:t>Any Questions?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55769" y="1075816"/>
            <a:ext cx="2425271" cy="9151191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8855" y="871146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056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08993"/>
            <a:ext cx="6923558" cy="3542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0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Everybody Counts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468282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b="1" dirty="0">
                <a:ea typeface="Calibri"/>
                <a:cs typeface="Calibri"/>
              </a:rPr>
              <a:t>Session Agenda</a:t>
            </a:r>
          </a:p>
          <a:p>
            <a:pPr>
              <a:lnSpc>
                <a:spcPct val="90000"/>
              </a:lnSpc>
            </a:pPr>
            <a:r>
              <a:rPr lang="en-GB" b="1" dirty="0"/>
              <a:t>Y10 Mocks information </a:t>
            </a:r>
            <a:endParaRPr lang="en-GB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b="1" dirty="0"/>
              <a:t>Revision in lessons</a:t>
            </a:r>
            <a:endParaRPr lang="en-GB" b="1" dirty="0"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b="1" dirty="0">
                <a:cs typeface="Calibri"/>
              </a:rPr>
              <a:t>Revision at home </a:t>
            </a:r>
            <a:endParaRPr lang="en-GB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GB" b="1" dirty="0">
                <a:cs typeface="Calibri"/>
              </a:rPr>
              <a:t>Any questions</a:t>
            </a:r>
            <a:endParaRPr lang="en-GB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endParaRPr lang="en-GB" b="1" dirty="0"/>
          </a:p>
          <a:p>
            <a:pPr>
              <a:lnSpc>
                <a:spcPct val="90000"/>
              </a:lnSpc>
            </a:pPr>
            <a:endParaRPr lang="en-GB" b="1" dirty="0"/>
          </a:p>
          <a:p>
            <a:pPr>
              <a:lnSpc>
                <a:spcPct val="90000"/>
              </a:lnSpc>
            </a:pPr>
            <a:endParaRPr lang="en-GB" b="1" dirty="0"/>
          </a:p>
          <a:p>
            <a:pPr>
              <a:lnSpc>
                <a:spcPct val="90000"/>
              </a:lnSpc>
            </a:pPr>
            <a:endParaRPr lang="en-GB" b="1" dirty="0">
              <a:cs typeface="Calibri"/>
            </a:endParaRPr>
          </a:p>
          <a:p>
            <a:pPr>
              <a:lnSpc>
                <a:spcPct val="90000"/>
              </a:lnSpc>
              <a:buNone/>
            </a:pPr>
            <a:endParaRPr lang="en-GB" b="1" dirty="0">
              <a:cs typeface="Calibri"/>
            </a:endParaRPr>
          </a:p>
          <a:p>
            <a:pPr>
              <a:lnSpc>
                <a:spcPct val="90000"/>
              </a:lnSpc>
              <a:buNone/>
            </a:pPr>
            <a:endParaRPr lang="en-GB" dirty="0"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65CE3-D5EF-F0C9-C7E7-86A26A623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2A33D6-546E-53DE-D8F6-7F26A29B6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247" y="278297"/>
            <a:ext cx="5857833" cy="57378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AQA 8300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u="sng" dirty="0"/>
              <a:t>Year 10 End of year Mocks</a:t>
            </a:r>
            <a:endParaRPr lang="en-GB" sz="2800" b="1" u="sng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Friday 19</a:t>
            </a:r>
            <a:r>
              <a:rPr lang="en-GB" sz="2800" b="1" baseline="30000" dirty="0"/>
              <a:t>th</a:t>
            </a:r>
            <a:r>
              <a:rPr lang="en-GB" sz="2800" b="1" dirty="0"/>
              <a:t> June afternoon session</a:t>
            </a:r>
          </a:p>
          <a:p>
            <a:pPr marL="0" indent="0">
              <a:lnSpc>
                <a:spcPct val="90000"/>
              </a:lnSpc>
              <a:buNone/>
            </a:pPr>
            <a:endParaRPr lang="en-GB" sz="2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Non-calculator 1½ hours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Foundation: grades 1 to 5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Higher: grades 4 to 9</a:t>
            </a:r>
          </a:p>
          <a:p>
            <a:pPr marL="0" indent="0">
              <a:lnSpc>
                <a:spcPct val="90000"/>
              </a:lnSpc>
              <a:buNone/>
            </a:pP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16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 descr="Calculator">
            <a:extLst>
              <a:ext uri="{FF2B5EF4-FFF2-40B4-BE49-F238E27FC236}">
                <a16:creationId xmlns:a16="http://schemas.microsoft.com/office/drawing/2014/main" id="{F38CE868-7D12-026B-D199-3BCBCEE180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E0D10C-54E5-B2BA-E738-F4CC79B8ED94}"/>
              </a:ext>
            </a:extLst>
          </p:cNvPr>
          <p:cNvCxnSpPr>
            <a:cxnSpLocks/>
          </p:cNvCxnSpPr>
          <p:nvPr/>
        </p:nvCxnSpPr>
        <p:spPr>
          <a:xfrm>
            <a:off x="6710901" y="2865141"/>
            <a:ext cx="993913" cy="1054852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5DD87B-2BC1-067F-A1D2-DA0A5D47A249}"/>
              </a:ext>
            </a:extLst>
          </p:cNvPr>
          <p:cNvCxnSpPr>
            <a:cxnSpLocks/>
          </p:cNvCxnSpPr>
          <p:nvPr/>
        </p:nvCxnSpPr>
        <p:spPr>
          <a:xfrm flipH="1">
            <a:off x="6750657" y="2926080"/>
            <a:ext cx="866693" cy="9939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30762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80350A-031A-F88F-2C80-EC55AC894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45C087-03CA-5463-DD51-149AD036A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320" y="576943"/>
            <a:ext cx="5442417" cy="543922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AQA 8300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u="sng" dirty="0"/>
              <a:t>Year 11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u="sng" dirty="0"/>
              <a:t>November Mocks</a:t>
            </a:r>
            <a:endParaRPr lang="en-GB" sz="2800" b="1" u="sng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Foundation: grades 1 to 5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Paper 2- Calculator 1½ hours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Paper 3- Calculator 1½ hours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Higher: grades 4 to 9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Paper 2- Calculator 1½ hours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/>
              <a:t>Paper 3- Calculator 1½ hours</a:t>
            </a: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b="1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800" b="1" dirty="0">
                <a:ea typeface="Calibri"/>
                <a:cs typeface="Calibri"/>
              </a:rPr>
              <a:t>Both of these are calculator papers </a:t>
            </a:r>
          </a:p>
          <a:p>
            <a:pPr marL="0" indent="0">
              <a:lnSpc>
                <a:spcPct val="90000"/>
              </a:lnSpc>
              <a:buNone/>
            </a:pPr>
            <a:endParaRPr lang="en-GB" sz="16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 descr="Calculator">
            <a:extLst>
              <a:ext uri="{FF2B5EF4-FFF2-40B4-BE49-F238E27FC236}">
                <a16:creationId xmlns:a16="http://schemas.microsoft.com/office/drawing/2014/main" id="{C9B6117A-EF34-E19B-A336-AE55489C2E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4072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96E5E-8498-80ED-6519-442887347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55EED1-5BFC-8EAD-5D8A-14ADBA753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0" y="1436635"/>
            <a:ext cx="5033221" cy="378822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GB" sz="3600" b="1" dirty="0"/>
              <a:t>AQA 8300</a:t>
            </a:r>
          </a:p>
          <a:p>
            <a:pPr marL="0" indent="0">
              <a:buNone/>
            </a:pPr>
            <a:r>
              <a:rPr lang="en-GB" sz="3600" b="1" u="sng" dirty="0"/>
              <a:t>Year 11</a:t>
            </a:r>
          </a:p>
          <a:p>
            <a:pPr marL="0" indent="0">
              <a:buNone/>
            </a:pPr>
            <a:r>
              <a:rPr lang="en-GB" sz="3600" b="1" u="sng" dirty="0"/>
              <a:t>February Mocks</a:t>
            </a:r>
            <a:endParaRPr lang="en-GB" sz="3600" b="1" u="sng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3600" b="1" dirty="0"/>
              <a:t>Foundation: grades 1 to 5</a:t>
            </a:r>
            <a:endParaRPr lang="en-GB" sz="36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3600" b="1" dirty="0"/>
              <a:t>Non-calculator 1½ hours</a:t>
            </a:r>
            <a:endParaRPr lang="en-GB" sz="3600" b="1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sz="36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3600" b="1" dirty="0"/>
              <a:t>Higher: grades 4 to 9</a:t>
            </a:r>
            <a:endParaRPr lang="en-GB" sz="36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3600" b="1" dirty="0"/>
              <a:t>Non-calculator 1½ hours</a:t>
            </a:r>
            <a:endParaRPr lang="en-GB" sz="3600" b="1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sz="21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 descr="Calculator">
            <a:extLst>
              <a:ext uri="{FF2B5EF4-FFF2-40B4-BE49-F238E27FC236}">
                <a16:creationId xmlns:a16="http://schemas.microsoft.com/office/drawing/2014/main" id="{BB7FB725-1F36-EB5C-E773-588BBE9D24F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7041" y="2855372"/>
            <a:ext cx="1143455" cy="1143455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56A3213-F561-0742-ABB8-BC1F3151B822}"/>
              </a:ext>
            </a:extLst>
          </p:cNvPr>
          <p:cNvCxnSpPr/>
          <p:nvPr/>
        </p:nvCxnSpPr>
        <p:spPr>
          <a:xfrm>
            <a:off x="6638192" y="2760784"/>
            <a:ext cx="1055076" cy="1248507"/>
          </a:xfrm>
          <a:prstGeom prst="straightConnector1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3333988-4354-8722-0294-C99BF00EC991}"/>
              </a:ext>
            </a:extLst>
          </p:cNvPr>
          <p:cNvCxnSpPr/>
          <p:nvPr/>
        </p:nvCxnSpPr>
        <p:spPr>
          <a:xfrm>
            <a:off x="7710853" y="1969477"/>
            <a:ext cx="1345223" cy="81768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DB307B7-1CB2-2AE1-8F20-086A299B9939}"/>
              </a:ext>
            </a:extLst>
          </p:cNvPr>
          <p:cNvCxnSpPr>
            <a:cxnSpLocks/>
          </p:cNvCxnSpPr>
          <p:nvPr/>
        </p:nvCxnSpPr>
        <p:spPr>
          <a:xfrm flipH="1">
            <a:off x="6579576" y="2663092"/>
            <a:ext cx="1006230" cy="1346199"/>
          </a:xfrm>
          <a:prstGeom prst="straightConnector1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7368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0" y="591344"/>
            <a:ext cx="5389895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GB" dirty="0"/>
              <a:t>Equipment needed for GCSE Maths Exams</a:t>
            </a:r>
          </a:p>
          <a:p>
            <a:r>
              <a:rPr lang="en-GB" dirty="0">
                <a:ea typeface="Calibri"/>
                <a:cs typeface="Calibri"/>
              </a:rPr>
              <a:t>Pen/pencil/ruler/rubber</a:t>
            </a:r>
          </a:p>
          <a:p>
            <a:r>
              <a:rPr lang="en-GB" dirty="0">
                <a:ea typeface="Calibri"/>
                <a:cs typeface="Calibri"/>
              </a:rPr>
              <a:t>Protractor</a:t>
            </a:r>
          </a:p>
          <a:p>
            <a:r>
              <a:rPr lang="en-GB" dirty="0">
                <a:ea typeface="Calibri"/>
                <a:cs typeface="Calibri"/>
              </a:rPr>
              <a:t>Compass</a:t>
            </a:r>
          </a:p>
          <a:p>
            <a:r>
              <a:rPr lang="en-GB" dirty="0">
                <a:ea typeface="Calibri"/>
                <a:cs typeface="Calibri"/>
              </a:rPr>
              <a:t>This mock is a non-calculator mock so no calculators are needed</a:t>
            </a:r>
          </a:p>
          <a:p>
            <a:pPr marL="0" indent="0">
              <a:buNone/>
            </a:pPr>
            <a:endParaRPr lang="en-GB" b="1" dirty="0">
              <a:ea typeface="Calibri"/>
              <a:cs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D56054-6CF5-F26B-697D-2EFB0BD9D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4D1E3FD-4D0C-ACF9-467F-DEA926D2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65" y="455064"/>
            <a:ext cx="4440165" cy="28222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000" b="1" dirty="0"/>
              <a:t>    </a:t>
            </a:r>
            <a:r>
              <a:rPr lang="en-GB" sz="3900" b="1" dirty="0"/>
              <a:t>Revision in lessons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dirty="0">
              <a:cs typeface="Calibri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u="sng" dirty="0">
                <a:cs typeface="Calibri"/>
              </a:rPr>
              <a:t>Revision grids </a:t>
            </a:r>
            <a:r>
              <a:rPr lang="en-GB" sz="3600" dirty="0">
                <a:cs typeface="Calibri"/>
              </a:rPr>
              <a:t>will start w/c 18</a:t>
            </a:r>
            <a:r>
              <a:rPr lang="en-GB" sz="3600" baseline="30000" dirty="0">
                <a:cs typeface="Calibri"/>
              </a:rPr>
              <a:t>th</a:t>
            </a:r>
            <a:r>
              <a:rPr lang="en-GB" sz="3600" dirty="0">
                <a:cs typeface="Calibri"/>
              </a:rPr>
              <a:t> May 2026</a:t>
            </a: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b="1" dirty="0">
              <a:ea typeface="Calibri"/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A3C9A3-C0B2-3DEC-8227-C83C85F5A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13" y="3192933"/>
            <a:ext cx="4237667" cy="34227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65DCCE-C77B-63D9-F4D5-96888D8252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509" y="3222778"/>
            <a:ext cx="4209838" cy="34079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00B8CC-CA27-3AAA-E6B7-14C048049A91}"/>
              </a:ext>
            </a:extLst>
          </p:cNvPr>
          <p:cNvSpPr txBox="1"/>
          <p:nvPr/>
        </p:nvSpPr>
        <p:spPr>
          <a:xfrm>
            <a:off x="1896339" y="2952858"/>
            <a:ext cx="1653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Higher example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E881EF-9EFA-BDFD-28A7-713704DE7443}"/>
              </a:ext>
            </a:extLst>
          </p:cNvPr>
          <p:cNvSpPr txBox="1"/>
          <p:nvPr/>
        </p:nvSpPr>
        <p:spPr>
          <a:xfrm>
            <a:off x="5911531" y="2950145"/>
            <a:ext cx="2101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Foundation 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9297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CAA35D-CDB6-6134-30C0-E81303197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4E6BF3-7E87-FB49-65BA-E8346CBFE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BF50092-CFD7-8671-CA89-79277398F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615B8F9-762D-1A6A-1F1B-77E31B75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65" y="455064"/>
            <a:ext cx="4440165" cy="567539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000" b="1" dirty="0"/>
              <a:t>    </a:t>
            </a:r>
            <a:r>
              <a:rPr lang="en-GB" sz="3900" b="1" dirty="0"/>
              <a:t>Revision in lessons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u="sng" dirty="0">
                <a:cs typeface="Calibri"/>
              </a:rPr>
              <a:t>Written revision sheets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dirty="0">
                <a:cs typeface="Calibri"/>
              </a:rPr>
              <a:t>Will start after the half term break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dirty="0">
                <a:cs typeface="Calibri"/>
              </a:rPr>
              <a:t>There are three parts to this:</a:t>
            </a:r>
          </a:p>
          <a:p>
            <a:pPr marL="742950" indent="-742950">
              <a:lnSpc>
                <a:spcPct val="90000"/>
              </a:lnSpc>
              <a:buAutoNum type="arabicPeriod"/>
            </a:pPr>
            <a:r>
              <a:rPr lang="en-GB" sz="3600" dirty="0">
                <a:cs typeface="Calibri"/>
              </a:rPr>
              <a:t>Revision cards</a:t>
            </a:r>
          </a:p>
          <a:p>
            <a:pPr marL="742950" indent="-742950">
              <a:lnSpc>
                <a:spcPct val="90000"/>
              </a:lnSpc>
              <a:buAutoNum type="arabicPeriod"/>
            </a:pPr>
            <a:r>
              <a:rPr lang="en-GB" sz="3600" dirty="0">
                <a:cs typeface="Calibri"/>
              </a:rPr>
              <a:t>Practice questions</a:t>
            </a:r>
          </a:p>
          <a:p>
            <a:pPr marL="742950" indent="-742950">
              <a:lnSpc>
                <a:spcPct val="90000"/>
              </a:lnSpc>
              <a:buAutoNum type="arabicPeriod"/>
            </a:pPr>
            <a:r>
              <a:rPr lang="en-GB" sz="3600" dirty="0">
                <a:cs typeface="Calibri"/>
              </a:rPr>
              <a:t>Exam style questions</a:t>
            </a: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b="1" dirty="0">
              <a:ea typeface="Calibri"/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875E12-DF26-ACBC-A685-D01C5EC2B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4E2A4145-EB5D-ACE1-962C-454D6AF75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BAF84AC-31BA-C40E-A154-8C76916F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E4297CB-E24A-141B-D955-FA297CF6B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B7B042F-A119-F9C1-CC3C-23355EB53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89445EC5-7C3D-2EDC-3DDC-4DE6E2F3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4196419-CAD6-96AB-0F4A-F67ED2300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93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CAB3B-B28E-4DC0-9685-4A47DF1AD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4D3BF9-902B-91FF-AD0B-F1F614B6B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E75EF42-1ED9-39FE-EB75-4A298E9C9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31E9955-4250-EB49-0323-CEA9400E3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65" y="455064"/>
            <a:ext cx="4440165" cy="567539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000" b="1" dirty="0"/>
              <a:t>    </a:t>
            </a:r>
            <a:r>
              <a:rPr lang="en-GB" sz="3900" b="1" dirty="0"/>
              <a:t>Revision cards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900" u="sng" dirty="0">
                <a:cs typeface="Calibri"/>
              </a:rPr>
              <a:t>How they work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900" dirty="0">
                <a:cs typeface="Calibri"/>
              </a:rPr>
              <a:t>Question on one side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900" dirty="0">
                <a:cs typeface="Calibri"/>
              </a:rPr>
              <a:t>Answers on the other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900" dirty="0">
                <a:cs typeface="Calibri"/>
              </a:rPr>
              <a:t>The idea is students can quiz themselves on the key knowledge they need to for test.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900" dirty="0">
                <a:cs typeface="Calibri"/>
              </a:rPr>
              <a:t>You can help with this at home.</a:t>
            </a:r>
            <a:endParaRPr lang="en-GB" sz="3600" dirty="0"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dirty="0">
              <a:ea typeface="Calibri"/>
              <a:cs typeface="Calibri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3000" b="1" dirty="0">
              <a:ea typeface="Calibri"/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7F73025-0229-E1EE-4929-E122965AD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ACB273D-B218-3430-23CF-8910015B71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8CFB39-393F-8C53-316D-661D0556D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505EA07-A263-A55B-4EB7-2E537D85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343263-CB65-B299-DFBE-818E8CAAA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01A69F8-4AC5-05DD-DE53-F2A3AC8C8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15E7BC5-5804-B8B3-3458-E1887381C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0989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630518-2238-42d0-aef0-ed6462da9ed5">
      <Terms xmlns="http://schemas.microsoft.com/office/infopath/2007/PartnerControls"/>
    </lcf76f155ced4ddcb4097134ff3c332f>
    <TaxCatchAll xmlns="d2d7a0f0-3c0c-4643-b176-f63905fa2e1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9FC56DC92CA7428A52ABAE1FDD5288" ma:contentTypeVersion="17" ma:contentTypeDescription="Create a new document." ma:contentTypeScope="" ma:versionID="7d62c0cdeb46082b6b01a1a4a0f39499">
  <xsd:schema xmlns:xsd="http://www.w3.org/2001/XMLSchema" xmlns:xs="http://www.w3.org/2001/XMLSchema" xmlns:p="http://schemas.microsoft.com/office/2006/metadata/properties" xmlns:ns2="bb630518-2238-42d0-aef0-ed6462da9ed5" xmlns:ns3="d2d7a0f0-3c0c-4643-b176-f63905fa2e1b" targetNamespace="http://schemas.microsoft.com/office/2006/metadata/properties" ma:root="true" ma:fieldsID="5095b9981fe3bbfb6107ae0ebc00fbc5" ns2:_="" ns3:_="">
    <xsd:import namespace="bb630518-2238-42d0-aef0-ed6462da9ed5"/>
    <xsd:import namespace="d2d7a0f0-3c0c-4643-b176-f63905fa2e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30518-2238-42d0-aef0-ed6462da9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bd192491-0356-4cac-a64e-e6bdc7f07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d7a0f0-3c0c-4643-b176-f63905fa2e1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1909452b-095c-4728-8d74-245904ef27b5}" ma:internalName="TaxCatchAll" ma:showField="CatchAllData" ma:web="d2d7a0f0-3c0c-4643-b176-f63905fa2e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B2D995-B35C-4C8B-81B1-536804EB1296}">
  <ds:schemaRefs>
    <ds:schemaRef ds:uri="http://purl.org/dc/dcmitype/"/>
    <ds:schemaRef ds:uri="bb630518-2238-42d0-aef0-ed6462da9ed5"/>
    <ds:schemaRef ds:uri="d2d7a0f0-3c0c-4643-b176-f63905fa2e1b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1C0469-967E-46AB-91DA-C765D27780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3A18BB-035B-46B1-AEDA-F0780A7BDE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630518-2238-42d0-aef0-ed6462da9ed5"/>
    <ds:schemaRef ds:uri="d2d7a0f0-3c0c-4643-b176-f63905fa2e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413</Words>
  <Application>Microsoft Office PowerPoint</Application>
  <PresentationFormat>On-screen Show (4:3)</PresentationFormat>
  <Paragraphs>98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Everybody Counts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Questions?</vt:lpstr>
      <vt:lpstr>Everybody Counts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  Department structure Successes Current issues and developments Challenges for the future</dc:title>
  <dc:creator>labr</dc:creator>
  <cp:lastModifiedBy>Sarah Plumbridge</cp:lastModifiedBy>
  <cp:revision>182</cp:revision>
  <cp:lastPrinted>2013-06-06T11:10:41Z</cp:lastPrinted>
  <dcterms:created xsi:type="dcterms:W3CDTF">2012-06-11T09:25:18Z</dcterms:created>
  <dcterms:modified xsi:type="dcterms:W3CDTF">2026-05-04T17:30:15Z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0x010100FD9FC56DC92CA7428A52ABAE1FDD5288</vt:lpwstr>
  </property>
  <property fmtid="{D5CDD505-2E9C-101B-9397-08002B2CF9AE}" pid="3" name="MediaServiceImageTags">
    <vt:lpwstr/>
  </property>
</Properties>
</file>